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2840275" cy="42840275"/>
  <p:notesSz cx="6858000" cy="9144000"/>
  <p:defaultTextStyle>
    <a:defPPr>
      <a:defRPr lang="pt-MZ"/>
    </a:defPPr>
    <a:lvl1pPr marL="0" algn="l" defTabSz="4112605" rtl="0" eaLnBrk="1" latinLnBrk="0" hangingPunct="1">
      <a:defRPr sz="8096" kern="1200">
        <a:solidFill>
          <a:schemeClr val="tx1"/>
        </a:solidFill>
        <a:latin typeface="+mn-lt"/>
        <a:ea typeface="+mn-ea"/>
        <a:cs typeface="+mn-cs"/>
      </a:defRPr>
    </a:lvl1pPr>
    <a:lvl2pPr marL="2056303" algn="l" defTabSz="4112605" rtl="0" eaLnBrk="1" latinLnBrk="0" hangingPunct="1">
      <a:defRPr sz="8096" kern="1200">
        <a:solidFill>
          <a:schemeClr val="tx1"/>
        </a:solidFill>
        <a:latin typeface="+mn-lt"/>
        <a:ea typeface="+mn-ea"/>
        <a:cs typeface="+mn-cs"/>
      </a:defRPr>
    </a:lvl2pPr>
    <a:lvl3pPr marL="4112605" algn="l" defTabSz="4112605" rtl="0" eaLnBrk="1" latinLnBrk="0" hangingPunct="1">
      <a:defRPr sz="8096" kern="1200">
        <a:solidFill>
          <a:schemeClr val="tx1"/>
        </a:solidFill>
        <a:latin typeface="+mn-lt"/>
        <a:ea typeface="+mn-ea"/>
        <a:cs typeface="+mn-cs"/>
      </a:defRPr>
    </a:lvl3pPr>
    <a:lvl4pPr marL="6168908" algn="l" defTabSz="4112605" rtl="0" eaLnBrk="1" latinLnBrk="0" hangingPunct="1">
      <a:defRPr sz="8096" kern="1200">
        <a:solidFill>
          <a:schemeClr val="tx1"/>
        </a:solidFill>
        <a:latin typeface="+mn-lt"/>
        <a:ea typeface="+mn-ea"/>
        <a:cs typeface="+mn-cs"/>
      </a:defRPr>
    </a:lvl4pPr>
    <a:lvl5pPr marL="8225211" algn="l" defTabSz="4112605" rtl="0" eaLnBrk="1" latinLnBrk="0" hangingPunct="1">
      <a:defRPr sz="8096" kern="1200">
        <a:solidFill>
          <a:schemeClr val="tx1"/>
        </a:solidFill>
        <a:latin typeface="+mn-lt"/>
        <a:ea typeface="+mn-ea"/>
        <a:cs typeface="+mn-cs"/>
      </a:defRPr>
    </a:lvl5pPr>
    <a:lvl6pPr marL="10281514" algn="l" defTabSz="4112605" rtl="0" eaLnBrk="1" latinLnBrk="0" hangingPunct="1">
      <a:defRPr sz="8096" kern="1200">
        <a:solidFill>
          <a:schemeClr val="tx1"/>
        </a:solidFill>
        <a:latin typeface="+mn-lt"/>
        <a:ea typeface="+mn-ea"/>
        <a:cs typeface="+mn-cs"/>
      </a:defRPr>
    </a:lvl6pPr>
    <a:lvl7pPr marL="12337816" algn="l" defTabSz="4112605" rtl="0" eaLnBrk="1" latinLnBrk="0" hangingPunct="1">
      <a:defRPr sz="8096" kern="1200">
        <a:solidFill>
          <a:schemeClr val="tx1"/>
        </a:solidFill>
        <a:latin typeface="+mn-lt"/>
        <a:ea typeface="+mn-ea"/>
        <a:cs typeface="+mn-cs"/>
      </a:defRPr>
    </a:lvl7pPr>
    <a:lvl8pPr marL="14394119" algn="l" defTabSz="4112605" rtl="0" eaLnBrk="1" latinLnBrk="0" hangingPunct="1">
      <a:defRPr sz="8096" kern="1200">
        <a:solidFill>
          <a:schemeClr val="tx1"/>
        </a:solidFill>
        <a:latin typeface="+mn-lt"/>
        <a:ea typeface="+mn-ea"/>
        <a:cs typeface="+mn-cs"/>
      </a:defRPr>
    </a:lvl8pPr>
    <a:lvl9pPr marL="16450422" algn="l" defTabSz="4112605" rtl="0" eaLnBrk="1" latinLnBrk="0" hangingPunct="1">
      <a:defRPr sz="80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1" autoAdjust="0"/>
  </p:normalViewPr>
  <p:slideViewPr>
    <p:cSldViewPr snapToGrid="0">
      <p:cViewPr varScale="1">
        <p:scale>
          <a:sx n="15" d="100"/>
          <a:sy n="15" d="100"/>
        </p:scale>
        <p:origin x="120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6D5AF-78DC-D2B3-6F4B-7F81CC96E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5035" y="7011132"/>
            <a:ext cx="32130206" cy="14914762"/>
          </a:xfrm>
        </p:spPr>
        <p:txBody>
          <a:bodyPr anchor="b"/>
          <a:lstStyle>
            <a:lvl1pPr algn="ctr">
              <a:defRPr sz="21083"/>
            </a:lvl1pPr>
          </a:lstStyle>
          <a:p>
            <a:r>
              <a:rPr lang="en-US"/>
              <a:t>Click to edit Master title style</a:t>
            </a:r>
            <a:endParaRPr lang="pt-M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E95DFD-E605-41B1-D3F1-48B177F4A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5035" y="22501064"/>
            <a:ext cx="32130206" cy="10343147"/>
          </a:xfrm>
        </p:spPr>
        <p:txBody>
          <a:bodyPr/>
          <a:lstStyle>
            <a:lvl1pPr marL="0" indent="0" algn="ctr">
              <a:buNone/>
              <a:defRPr sz="8433"/>
            </a:lvl1pPr>
            <a:lvl2pPr marL="1606509" indent="0" algn="ctr">
              <a:buNone/>
              <a:defRPr sz="7028"/>
            </a:lvl2pPr>
            <a:lvl3pPr marL="3213019" indent="0" algn="ctr">
              <a:buNone/>
              <a:defRPr sz="6325"/>
            </a:lvl3pPr>
            <a:lvl4pPr marL="4819528" indent="0" algn="ctr">
              <a:buNone/>
              <a:defRPr sz="5622"/>
            </a:lvl4pPr>
            <a:lvl5pPr marL="6426037" indent="0" algn="ctr">
              <a:buNone/>
              <a:defRPr sz="5622"/>
            </a:lvl5pPr>
            <a:lvl6pPr marL="8032547" indent="0" algn="ctr">
              <a:buNone/>
              <a:defRPr sz="5622"/>
            </a:lvl6pPr>
            <a:lvl7pPr marL="9639056" indent="0" algn="ctr">
              <a:buNone/>
              <a:defRPr sz="5622"/>
            </a:lvl7pPr>
            <a:lvl8pPr marL="11245566" indent="0" algn="ctr">
              <a:buNone/>
              <a:defRPr sz="5622"/>
            </a:lvl8pPr>
            <a:lvl9pPr marL="12852075" indent="0" algn="ctr">
              <a:buNone/>
              <a:defRPr sz="5622"/>
            </a:lvl9pPr>
          </a:lstStyle>
          <a:p>
            <a:r>
              <a:rPr lang="en-US"/>
              <a:t>Click to edit Master subtitle style</a:t>
            </a:r>
            <a:endParaRPr lang="pt-M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93320-97D9-45CB-62E9-D93F99761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BF896-DE3E-D19C-A372-1225C6F2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M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EA492-38E2-418F-A14A-40B393C2D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120657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6F19D-8272-A1A0-9D0F-264F4BF03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M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FFB47E-E0ED-140A-56E9-7A86E55B6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M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EAE99-183A-B589-6B0A-B2E218E5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E987F-883C-B955-2D46-6FA210A34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M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CC948-9CCE-68E6-9D93-979D9F34A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404140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A57990-5197-1DBE-1944-7A4DC27730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0657572" y="2280848"/>
            <a:ext cx="9237434" cy="36305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M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5615D-CBC4-EA07-7EBC-3C2C7B663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945269" y="2280848"/>
            <a:ext cx="27176799" cy="36305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M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CD11D-BABF-8E8F-BED7-5E223F41A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0694F-3228-A938-23E0-051760EED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M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3D664-7AE1-0BB3-B4C9-934EF3EFB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333455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BAA4E-2A77-63D7-53DE-C76986CB6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M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83F86-4304-68C5-7C43-381F26EB0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M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92CC4-38E2-872F-EC53-60E0B3314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55B30-9F7E-B29B-D4FE-7A91B846F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M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64BDD-7AE9-0A49-8DD0-4042D6F1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404550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AE131-EB87-402A-2252-0D5D76814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956" y="10680325"/>
            <a:ext cx="36949737" cy="17820361"/>
          </a:xfrm>
        </p:spPr>
        <p:txBody>
          <a:bodyPr anchor="b"/>
          <a:lstStyle>
            <a:lvl1pPr>
              <a:defRPr sz="21083"/>
            </a:lvl1pPr>
          </a:lstStyle>
          <a:p>
            <a:r>
              <a:rPr lang="en-US"/>
              <a:t>Click to edit Master title style</a:t>
            </a:r>
            <a:endParaRPr lang="pt-M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7125A-6FF9-375F-3DA7-BF4BF527F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2956" y="28669274"/>
            <a:ext cx="36949737" cy="9371307"/>
          </a:xfrm>
        </p:spPr>
        <p:txBody>
          <a:bodyPr/>
          <a:lstStyle>
            <a:lvl1pPr marL="0" indent="0">
              <a:buNone/>
              <a:defRPr sz="8433">
                <a:solidFill>
                  <a:schemeClr val="tx1">
                    <a:tint val="82000"/>
                  </a:schemeClr>
                </a:solidFill>
              </a:defRPr>
            </a:lvl1pPr>
            <a:lvl2pPr marL="1606509" indent="0">
              <a:buNone/>
              <a:defRPr sz="7028">
                <a:solidFill>
                  <a:schemeClr val="tx1">
                    <a:tint val="82000"/>
                  </a:schemeClr>
                </a:solidFill>
              </a:defRPr>
            </a:lvl2pPr>
            <a:lvl3pPr marL="3213019" indent="0">
              <a:buNone/>
              <a:defRPr sz="6325">
                <a:solidFill>
                  <a:schemeClr val="tx1">
                    <a:tint val="82000"/>
                  </a:schemeClr>
                </a:solidFill>
              </a:defRPr>
            </a:lvl3pPr>
            <a:lvl4pPr marL="4819528" indent="0">
              <a:buNone/>
              <a:defRPr sz="5622">
                <a:solidFill>
                  <a:schemeClr val="tx1">
                    <a:tint val="82000"/>
                  </a:schemeClr>
                </a:solidFill>
              </a:defRPr>
            </a:lvl4pPr>
            <a:lvl5pPr marL="6426037" indent="0">
              <a:buNone/>
              <a:defRPr sz="5622">
                <a:solidFill>
                  <a:schemeClr val="tx1">
                    <a:tint val="82000"/>
                  </a:schemeClr>
                </a:solidFill>
              </a:defRPr>
            </a:lvl5pPr>
            <a:lvl6pPr marL="8032547" indent="0">
              <a:buNone/>
              <a:defRPr sz="5622">
                <a:solidFill>
                  <a:schemeClr val="tx1">
                    <a:tint val="82000"/>
                  </a:schemeClr>
                </a:solidFill>
              </a:defRPr>
            </a:lvl6pPr>
            <a:lvl7pPr marL="9639056" indent="0">
              <a:buNone/>
              <a:defRPr sz="5622">
                <a:solidFill>
                  <a:schemeClr val="tx1">
                    <a:tint val="82000"/>
                  </a:schemeClr>
                </a:solidFill>
              </a:defRPr>
            </a:lvl7pPr>
            <a:lvl8pPr marL="11245566" indent="0">
              <a:buNone/>
              <a:defRPr sz="5622">
                <a:solidFill>
                  <a:schemeClr val="tx1">
                    <a:tint val="82000"/>
                  </a:schemeClr>
                </a:solidFill>
              </a:defRPr>
            </a:lvl8pPr>
            <a:lvl9pPr marL="12852075" indent="0">
              <a:buNone/>
              <a:defRPr sz="562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A160F-44E2-31BF-F05A-D7CB20673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79B6C-65A5-7207-6EE1-19C01AE09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M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94C07-B560-AF35-6D4B-A53B7B4D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270561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B8465-146D-0FB1-FA8D-CAD193CE5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M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1DBF6-D505-EA88-CF22-FAB01E647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45269" y="11404240"/>
            <a:ext cx="18207117" cy="27181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M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25BA3-030B-A565-36AA-0035604C4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687889" y="11404240"/>
            <a:ext cx="18207117" cy="27181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M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5A1D0-DF3F-2643-BDC7-3F4FB610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BC2D3-6AFF-7D72-9F01-2B83E239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M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3D5C5-3895-E044-4FC8-69907B24C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171256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23FDA-E0A8-DC97-3D3E-425097BD6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849" y="2280851"/>
            <a:ext cx="36949737" cy="82804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M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F483F-CFF6-D4E4-AEFF-34A821592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0850" y="10501820"/>
            <a:ext cx="18123443" cy="5146780"/>
          </a:xfrm>
        </p:spPr>
        <p:txBody>
          <a:bodyPr anchor="b"/>
          <a:lstStyle>
            <a:lvl1pPr marL="0" indent="0">
              <a:buNone/>
              <a:defRPr sz="8433" b="1"/>
            </a:lvl1pPr>
            <a:lvl2pPr marL="1606509" indent="0">
              <a:buNone/>
              <a:defRPr sz="7028" b="1"/>
            </a:lvl2pPr>
            <a:lvl3pPr marL="3213019" indent="0">
              <a:buNone/>
              <a:defRPr sz="6325" b="1"/>
            </a:lvl3pPr>
            <a:lvl4pPr marL="4819528" indent="0">
              <a:buNone/>
              <a:defRPr sz="5622" b="1"/>
            </a:lvl4pPr>
            <a:lvl5pPr marL="6426037" indent="0">
              <a:buNone/>
              <a:defRPr sz="5622" b="1"/>
            </a:lvl5pPr>
            <a:lvl6pPr marL="8032547" indent="0">
              <a:buNone/>
              <a:defRPr sz="5622" b="1"/>
            </a:lvl6pPr>
            <a:lvl7pPr marL="9639056" indent="0">
              <a:buNone/>
              <a:defRPr sz="5622" b="1"/>
            </a:lvl7pPr>
            <a:lvl8pPr marL="11245566" indent="0">
              <a:buNone/>
              <a:defRPr sz="5622" b="1"/>
            </a:lvl8pPr>
            <a:lvl9pPr marL="12852075" indent="0">
              <a:buNone/>
              <a:defRPr sz="56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C51187-147D-1B5D-C732-2BCE75C31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50850" y="15648601"/>
            <a:ext cx="18123443" cy="230167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M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AA1A9B-905F-1081-441B-3791EADA61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1687889" y="10501820"/>
            <a:ext cx="18212697" cy="5146780"/>
          </a:xfrm>
        </p:spPr>
        <p:txBody>
          <a:bodyPr anchor="b"/>
          <a:lstStyle>
            <a:lvl1pPr marL="0" indent="0">
              <a:buNone/>
              <a:defRPr sz="8433" b="1"/>
            </a:lvl1pPr>
            <a:lvl2pPr marL="1606509" indent="0">
              <a:buNone/>
              <a:defRPr sz="7028" b="1"/>
            </a:lvl2pPr>
            <a:lvl3pPr marL="3213019" indent="0">
              <a:buNone/>
              <a:defRPr sz="6325" b="1"/>
            </a:lvl3pPr>
            <a:lvl4pPr marL="4819528" indent="0">
              <a:buNone/>
              <a:defRPr sz="5622" b="1"/>
            </a:lvl4pPr>
            <a:lvl5pPr marL="6426037" indent="0">
              <a:buNone/>
              <a:defRPr sz="5622" b="1"/>
            </a:lvl5pPr>
            <a:lvl6pPr marL="8032547" indent="0">
              <a:buNone/>
              <a:defRPr sz="5622" b="1"/>
            </a:lvl6pPr>
            <a:lvl7pPr marL="9639056" indent="0">
              <a:buNone/>
              <a:defRPr sz="5622" b="1"/>
            </a:lvl7pPr>
            <a:lvl8pPr marL="11245566" indent="0">
              <a:buNone/>
              <a:defRPr sz="5622" b="1"/>
            </a:lvl8pPr>
            <a:lvl9pPr marL="12852075" indent="0">
              <a:buNone/>
              <a:defRPr sz="56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B0C434-2E84-5B96-42C4-14F8AD921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1687889" y="15648601"/>
            <a:ext cx="18212697" cy="230167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M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F20500-E432-B374-865E-E05B2B815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0C860A-61B1-DE48-DD2D-577D6033A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M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90E9CB-198E-46F5-1665-41576FA2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332061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02BF-C88D-06CD-099A-6D3C1817B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M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42CC1C-9ABC-F85D-914D-1B0B2A42B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27073E-197B-6B3C-97B9-5D62915B9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M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E89E7-D166-6BE4-F11F-E8F8CD17A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35374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659A76-4463-8B6A-E59C-E0136E7F0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A3DABD-EF71-E19D-14B2-FD8CE99F3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M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CFF3E-8B6B-FC11-1FCB-5D3DA0809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112253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BDBE5-F00D-0785-93E4-A5A078B81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850" y="2856018"/>
            <a:ext cx="13817103" cy="9996064"/>
          </a:xfrm>
        </p:spPr>
        <p:txBody>
          <a:bodyPr anchor="b"/>
          <a:lstStyle>
            <a:lvl1pPr>
              <a:defRPr sz="11244"/>
            </a:lvl1pPr>
          </a:lstStyle>
          <a:p>
            <a:r>
              <a:rPr lang="en-US"/>
              <a:t>Click to edit Master title style</a:t>
            </a:r>
            <a:endParaRPr lang="pt-M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2DFEC-0DE6-208F-9449-29FD91AB9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12697" y="6168209"/>
            <a:ext cx="21687889" cy="30444362"/>
          </a:xfrm>
        </p:spPr>
        <p:txBody>
          <a:bodyPr/>
          <a:lstStyle>
            <a:lvl1pPr>
              <a:defRPr sz="11244"/>
            </a:lvl1pPr>
            <a:lvl2pPr>
              <a:defRPr sz="9839"/>
            </a:lvl2pPr>
            <a:lvl3pPr>
              <a:defRPr sz="8433"/>
            </a:lvl3pPr>
            <a:lvl4pPr>
              <a:defRPr sz="7028"/>
            </a:lvl4pPr>
            <a:lvl5pPr>
              <a:defRPr sz="7028"/>
            </a:lvl5pPr>
            <a:lvl6pPr>
              <a:defRPr sz="7028"/>
            </a:lvl6pPr>
            <a:lvl7pPr>
              <a:defRPr sz="7028"/>
            </a:lvl7pPr>
            <a:lvl8pPr>
              <a:defRPr sz="7028"/>
            </a:lvl8pPr>
            <a:lvl9pPr>
              <a:defRPr sz="70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M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A4B8F-E585-0FD0-B236-27C96A782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50850" y="12852082"/>
            <a:ext cx="13817103" cy="23810073"/>
          </a:xfrm>
        </p:spPr>
        <p:txBody>
          <a:bodyPr/>
          <a:lstStyle>
            <a:lvl1pPr marL="0" indent="0">
              <a:buNone/>
              <a:defRPr sz="5622"/>
            </a:lvl1pPr>
            <a:lvl2pPr marL="1606509" indent="0">
              <a:buNone/>
              <a:defRPr sz="4919"/>
            </a:lvl2pPr>
            <a:lvl3pPr marL="3213019" indent="0">
              <a:buNone/>
              <a:defRPr sz="4217"/>
            </a:lvl3pPr>
            <a:lvl4pPr marL="4819528" indent="0">
              <a:buNone/>
              <a:defRPr sz="3514"/>
            </a:lvl4pPr>
            <a:lvl5pPr marL="6426037" indent="0">
              <a:buNone/>
              <a:defRPr sz="3514"/>
            </a:lvl5pPr>
            <a:lvl6pPr marL="8032547" indent="0">
              <a:buNone/>
              <a:defRPr sz="3514"/>
            </a:lvl6pPr>
            <a:lvl7pPr marL="9639056" indent="0">
              <a:buNone/>
              <a:defRPr sz="3514"/>
            </a:lvl7pPr>
            <a:lvl8pPr marL="11245566" indent="0">
              <a:buNone/>
              <a:defRPr sz="3514"/>
            </a:lvl8pPr>
            <a:lvl9pPr marL="12852075" indent="0">
              <a:buNone/>
              <a:defRPr sz="35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F043B-C9AC-D399-020D-238396019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BD6A9-AEE6-E2D6-A413-5378CF6D7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M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B851D7-BB7D-5692-ADAC-DD680C463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44488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FF57-6B51-D85F-0645-8CA10E2C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850" y="2856018"/>
            <a:ext cx="13817103" cy="9996064"/>
          </a:xfrm>
        </p:spPr>
        <p:txBody>
          <a:bodyPr anchor="b"/>
          <a:lstStyle>
            <a:lvl1pPr>
              <a:defRPr sz="11244"/>
            </a:lvl1pPr>
          </a:lstStyle>
          <a:p>
            <a:r>
              <a:rPr lang="en-US"/>
              <a:t>Click to edit Master title style</a:t>
            </a:r>
            <a:endParaRPr lang="pt-M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797B81-1161-E50D-055D-6CA534BD7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212697" y="6168209"/>
            <a:ext cx="21687889" cy="30444362"/>
          </a:xfrm>
        </p:spPr>
        <p:txBody>
          <a:bodyPr/>
          <a:lstStyle>
            <a:lvl1pPr marL="0" indent="0">
              <a:buNone/>
              <a:defRPr sz="11244"/>
            </a:lvl1pPr>
            <a:lvl2pPr marL="1606509" indent="0">
              <a:buNone/>
              <a:defRPr sz="9839"/>
            </a:lvl2pPr>
            <a:lvl3pPr marL="3213019" indent="0">
              <a:buNone/>
              <a:defRPr sz="8433"/>
            </a:lvl3pPr>
            <a:lvl4pPr marL="4819528" indent="0">
              <a:buNone/>
              <a:defRPr sz="7028"/>
            </a:lvl4pPr>
            <a:lvl5pPr marL="6426037" indent="0">
              <a:buNone/>
              <a:defRPr sz="7028"/>
            </a:lvl5pPr>
            <a:lvl6pPr marL="8032547" indent="0">
              <a:buNone/>
              <a:defRPr sz="7028"/>
            </a:lvl6pPr>
            <a:lvl7pPr marL="9639056" indent="0">
              <a:buNone/>
              <a:defRPr sz="7028"/>
            </a:lvl7pPr>
            <a:lvl8pPr marL="11245566" indent="0">
              <a:buNone/>
              <a:defRPr sz="7028"/>
            </a:lvl8pPr>
            <a:lvl9pPr marL="12852075" indent="0">
              <a:buNone/>
              <a:defRPr sz="7028"/>
            </a:lvl9pPr>
          </a:lstStyle>
          <a:p>
            <a:endParaRPr lang="pt-M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F5C2F4-86BB-BE6C-EFBD-39DEAFD10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50850" y="12852082"/>
            <a:ext cx="13817103" cy="23810073"/>
          </a:xfrm>
        </p:spPr>
        <p:txBody>
          <a:bodyPr/>
          <a:lstStyle>
            <a:lvl1pPr marL="0" indent="0">
              <a:buNone/>
              <a:defRPr sz="5622"/>
            </a:lvl1pPr>
            <a:lvl2pPr marL="1606509" indent="0">
              <a:buNone/>
              <a:defRPr sz="4919"/>
            </a:lvl2pPr>
            <a:lvl3pPr marL="3213019" indent="0">
              <a:buNone/>
              <a:defRPr sz="4217"/>
            </a:lvl3pPr>
            <a:lvl4pPr marL="4819528" indent="0">
              <a:buNone/>
              <a:defRPr sz="3514"/>
            </a:lvl4pPr>
            <a:lvl5pPr marL="6426037" indent="0">
              <a:buNone/>
              <a:defRPr sz="3514"/>
            </a:lvl5pPr>
            <a:lvl6pPr marL="8032547" indent="0">
              <a:buNone/>
              <a:defRPr sz="3514"/>
            </a:lvl6pPr>
            <a:lvl7pPr marL="9639056" indent="0">
              <a:buNone/>
              <a:defRPr sz="3514"/>
            </a:lvl7pPr>
            <a:lvl8pPr marL="11245566" indent="0">
              <a:buNone/>
              <a:defRPr sz="3514"/>
            </a:lvl8pPr>
            <a:lvl9pPr marL="12852075" indent="0">
              <a:buNone/>
              <a:defRPr sz="35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E852E-3B4B-2E8D-95FE-AD493090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CA013-C95B-0DAE-DD7C-795E3E7F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M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6C116-ABAE-1912-BB5F-BE7F0CD7D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162475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8ED6E2-A50F-D689-B468-6F8BD7ACB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5269" y="2280851"/>
            <a:ext cx="36949737" cy="8280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M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2ED1C-9B1D-5C43-186E-A8860C249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45269" y="11404240"/>
            <a:ext cx="36949737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M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6759C-D28A-C3FC-BA5E-DDD1D21CF9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45269" y="39706591"/>
            <a:ext cx="9639062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1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DE5266-0285-49E7-94AC-3ABC48EC3579}" type="datetimeFigureOut">
              <a:rPr lang="pt-MZ" smtClean="0"/>
              <a:t>07/30/2025</a:t>
            </a:fld>
            <a:endParaRPr lang="pt-M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84B62-B9EA-E021-EA65-09A8D8173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90841" y="39706591"/>
            <a:ext cx="14458593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1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M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05D1E-6A1B-6BA9-6A27-662DC3441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255944" y="39706591"/>
            <a:ext cx="9639062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1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EDE204-54E4-4376-8287-EF42E16CC6DC}" type="slidenum">
              <a:rPr lang="pt-MZ" smtClean="0"/>
              <a:t>‹#›</a:t>
            </a:fld>
            <a:endParaRPr lang="pt-MZ"/>
          </a:p>
        </p:txBody>
      </p:sp>
    </p:spTree>
    <p:extLst>
      <p:ext uri="{BB962C8B-B14F-4D97-AF65-F5344CB8AC3E}">
        <p14:creationId xmlns:p14="http://schemas.microsoft.com/office/powerpoint/2010/main" val="161103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213019" rtl="0" eaLnBrk="1" latinLnBrk="0" hangingPunct="1">
        <a:lnSpc>
          <a:spcPct val="90000"/>
        </a:lnSpc>
        <a:spcBef>
          <a:spcPct val="0"/>
        </a:spcBef>
        <a:buNone/>
        <a:defRPr sz="15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3255" indent="-803255" algn="l" defTabSz="3213019" rtl="0" eaLnBrk="1" latinLnBrk="0" hangingPunct="1">
        <a:lnSpc>
          <a:spcPct val="90000"/>
        </a:lnSpc>
        <a:spcBef>
          <a:spcPts val="3514"/>
        </a:spcBef>
        <a:buFont typeface="Arial" panose="020B0604020202020204" pitchFamily="34" charset="0"/>
        <a:buChar char="•"/>
        <a:defRPr sz="9839" kern="1200">
          <a:solidFill>
            <a:schemeClr val="tx1"/>
          </a:solidFill>
          <a:latin typeface="+mn-lt"/>
          <a:ea typeface="+mn-ea"/>
          <a:cs typeface="+mn-cs"/>
        </a:defRPr>
      </a:lvl1pPr>
      <a:lvl2pPr marL="2409764" indent="-803255" algn="l" defTabSz="3213019" rtl="0" eaLnBrk="1" latinLnBrk="0" hangingPunct="1">
        <a:lnSpc>
          <a:spcPct val="90000"/>
        </a:lnSpc>
        <a:spcBef>
          <a:spcPts val="1757"/>
        </a:spcBef>
        <a:buFont typeface="Arial" panose="020B0604020202020204" pitchFamily="34" charset="0"/>
        <a:buChar char="•"/>
        <a:defRPr sz="8433" kern="1200">
          <a:solidFill>
            <a:schemeClr val="tx1"/>
          </a:solidFill>
          <a:latin typeface="+mn-lt"/>
          <a:ea typeface="+mn-ea"/>
          <a:cs typeface="+mn-cs"/>
        </a:defRPr>
      </a:lvl2pPr>
      <a:lvl3pPr marL="4016273" indent="-803255" algn="l" defTabSz="3213019" rtl="0" eaLnBrk="1" latinLnBrk="0" hangingPunct="1">
        <a:lnSpc>
          <a:spcPct val="90000"/>
        </a:lnSpc>
        <a:spcBef>
          <a:spcPts val="1757"/>
        </a:spcBef>
        <a:buFont typeface="Arial" panose="020B0604020202020204" pitchFamily="34" charset="0"/>
        <a:buChar char="•"/>
        <a:defRPr sz="7028" kern="1200">
          <a:solidFill>
            <a:schemeClr val="tx1"/>
          </a:solidFill>
          <a:latin typeface="+mn-lt"/>
          <a:ea typeface="+mn-ea"/>
          <a:cs typeface="+mn-cs"/>
        </a:defRPr>
      </a:lvl3pPr>
      <a:lvl4pPr marL="5622783" indent="-803255" algn="l" defTabSz="3213019" rtl="0" eaLnBrk="1" latinLnBrk="0" hangingPunct="1">
        <a:lnSpc>
          <a:spcPct val="90000"/>
        </a:lnSpc>
        <a:spcBef>
          <a:spcPts val="1757"/>
        </a:spcBef>
        <a:buFont typeface="Arial" panose="020B0604020202020204" pitchFamily="34" charset="0"/>
        <a:buChar char="•"/>
        <a:defRPr sz="6325" kern="1200">
          <a:solidFill>
            <a:schemeClr val="tx1"/>
          </a:solidFill>
          <a:latin typeface="+mn-lt"/>
          <a:ea typeface="+mn-ea"/>
          <a:cs typeface="+mn-cs"/>
        </a:defRPr>
      </a:lvl4pPr>
      <a:lvl5pPr marL="7229292" indent="-803255" algn="l" defTabSz="3213019" rtl="0" eaLnBrk="1" latinLnBrk="0" hangingPunct="1">
        <a:lnSpc>
          <a:spcPct val="90000"/>
        </a:lnSpc>
        <a:spcBef>
          <a:spcPts val="1757"/>
        </a:spcBef>
        <a:buFont typeface="Arial" panose="020B0604020202020204" pitchFamily="34" charset="0"/>
        <a:buChar char="•"/>
        <a:defRPr sz="6325" kern="1200">
          <a:solidFill>
            <a:schemeClr val="tx1"/>
          </a:solidFill>
          <a:latin typeface="+mn-lt"/>
          <a:ea typeface="+mn-ea"/>
          <a:cs typeface="+mn-cs"/>
        </a:defRPr>
      </a:lvl5pPr>
      <a:lvl6pPr marL="8835801" indent="-803255" algn="l" defTabSz="3213019" rtl="0" eaLnBrk="1" latinLnBrk="0" hangingPunct="1">
        <a:lnSpc>
          <a:spcPct val="90000"/>
        </a:lnSpc>
        <a:spcBef>
          <a:spcPts val="1757"/>
        </a:spcBef>
        <a:buFont typeface="Arial" panose="020B0604020202020204" pitchFamily="34" charset="0"/>
        <a:buChar char="•"/>
        <a:defRPr sz="6325" kern="1200">
          <a:solidFill>
            <a:schemeClr val="tx1"/>
          </a:solidFill>
          <a:latin typeface="+mn-lt"/>
          <a:ea typeface="+mn-ea"/>
          <a:cs typeface="+mn-cs"/>
        </a:defRPr>
      </a:lvl6pPr>
      <a:lvl7pPr marL="10442311" indent="-803255" algn="l" defTabSz="3213019" rtl="0" eaLnBrk="1" latinLnBrk="0" hangingPunct="1">
        <a:lnSpc>
          <a:spcPct val="90000"/>
        </a:lnSpc>
        <a:spcBef>
          <a:spcPts val="1757"/>
        </a:spcBef>
        <a:buFont typeface="Arial" panose="020B0604020202020204" pitchFamily="34" charset="0"/>
        <a:buChar char="•"/>
        <a:defRPr sz="6325" kern="1200">
          <a:solidFill>
            <a:schemeClr val="tx1"/>
          </a:solidFill>
          <a:latin typeface="+mn-lt"/>
          <a:ea typeface="+mn-ea"/>
          <a:cs typeface="+mn-cs"/>
        </a:defRPr>
      </a:lvl7pPr>
      <a:lvl8pPr marL="12048820" indent="-803255" algn="l" defTabSz="3213019" rtl="0" eaLnBrk="1" latinLnBrk="0" hangingPunct="1">
        <a:lnSpc>
          <a:spcPct val="90000"/>
        </a:lnSpc>
        <a:spcBef>
          <a:spcPts val="1757"/>
        </a:spcBef>
        <a:buFont typeface="Arial" panose="020B0604020202020204" pitchFamily="34" charset="0"/>
        <a:buChar char="•"/>
        <a:defRPr sz="6325" kern="1200">
          <a:solidFill>
            <a:schemeClr val="tx1"/>
          </a:solidFill>
          <a:latin typeface="+mn-lt"/>
          <a:ea typeface="+mn-ea"/>
          <a:cs typeface="+mn-cs"/>
        </a:defRPr>
      </a:lvl8pPr>
      <a:lvl9pPr marL="13655330" indent="-803255" algn="l" defTabSz="3213019" rtl="0" eaLnBrk="1" latinLnBrk="0" hangingPunct="1">
        <a:lnSpc>
          <a:spcPct val="90000"/>
        </a:lnSpc>
        <a:spcBef>
          <a:spcPts val="1757"/>
        </a:spcBef>
        <a:buFont typeface="Arial" panose="020B0604020202020204" pitchFamily="34" charset="0"/>
        <a:buChar char="•"/>
        <a:defRPr sz="63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MZ"/>
      </a:defPPr>
      <a:lvl1pPr marL="0" algn="l" defTabSz="3213019" rtl="0" eaLnBrk="1" latinLnBrk="0" hangingPunct="1">
        <a:defRPr sz="6325" kern="1200">
          <a:solidFill>
            <a:schemeClr val="tx1"/>
          </a:solidFill>
          <a:latin typeface="+mn-lt"/>
          <a:ea typeface="+mn-ea"/>
          <a:cs typeface="+mn-cs"/>
        </a:defRPr>
      </a:lvl1pPr>
      <a:lvl2pPr marL="1606509" algn="l" defTabSz="3213019" rtl="0" eaLnBrk="1" latinLnBrk="0" hangingPunct="1">
        <a:defRPr sz="6325" kern="1200">
          <a:solidFill>
            <a:schemeClr val="tx1"/>
          </a:solidFill>
          <a:latin typeface="+mn-lt"/>
          <a:ea typeface="+mn-ea"/>
          <a:cs typeface="+mn-cs"/>
        </a:defRPr>
      </a:lvl2pPr>
      <a:lvl3pPr marL="3213019" algn="l" defTabSz="3213019" rtl="0" eaLnBrk="1" latinLnBrk="0" hangingPunct="1">
        <a:defRPr sz="6325" kern="1200">
          <a:solidFill>
            <a:schemeClr val="tx1"/>
          </a:solidFill>
          <a:latin typeface="+mn-lt"/>
          <a:ea typeface="+mn-ea"/>
          <a:cs typeface="+mn-cs"/>
        </a:defRPr>
      </a:lvl3pPr>
      <a:lvl4pPr marL="4819528" algn="l" defTabSz="3213019" rtl="0" eaLnBrk="1" latinLnBrk="0" hangingPunct="1">
        <a:defRPr sz="6325" kern="1200">
          <a:solidFill>
            <a:schemeClr val="tx1"/>
          </a:solidFill>
          <a:latin typeface="+mn-lt"/>
          <a:ea typeface="+mn-ea"/>
          <a:cs typeface="+mn-cs"/>
        </a:defRPr>
      </a:lvl4pPr>
      <a:lvl5pPr marL="6426037" algn="l" defTabSz="3213019" rtl="0" eaLnBrk="1" latinLnBrk="0" hangingPunct="1">
        <a:defRPr sz="6325" kern="1200">
          <a:solidFill>
            <a:schemeClr val="tx1"/>
          </a:solidFill>
          <a:latin typeface="+mn-lt"/>
          <a:ea typeface="+mn-ea"/>
          <a:cs typeface="+mn-cs"/>
        </a:defRPr>
      </a:lvl5pPr>
      <a:lvl6pPr marL="8032547" algn="l" defTabSz="3213019" rtl="0" eaLnBrk="1" latinLnBrk="0" hangingPunct="1">
        <a:defRPr sz="6325" kern="1200">
          <a:solidFill>
            <a:schemeClr val="tx1"/>
          </a:solidFill>
          <a:latin typeface="+mn-lt"/>
          <a:ea typeface="+mn-ea"/>
          <a:cs typeface="+mn-cs"/>
        </a:defRPr>
      </a:lvl6pPr>
      <a:lvl7pPr marL="9639056" algn="l" defTabSz="3213019" rtl="0" eaLnBrk="1" latinLnBrk="0" hangingPunct="1">
        <a:defRPr sz="6325" kern="1200">
          <a:solidFill>
            <a:schemeClr val="tx1"/>
          </a:solidFill>
          <a:latin typeface="+mn-lt"/>
          <a:ea typeface="+mn-ea"/>
          <a:cs typeface="+mn-cs"/>
        </a:defRPr>
      </a:lvl7pPr>
      <a:lvl8pPr marL="11245566" algn="l" defTabSz="3213019" rtl="0" eaLnBrk="1" latinLnBrk="0" hangingPunct="1">
        <a:defRPr sz="6325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75" algn="l" defTabSz="3213019" rtl="0" eaLnBrk="1" latinLnBrk="0" hangingPunct="1">
        <a:defRPr sz="63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16F7D5-7087-001E-4D35-8B7B3AC692B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42840275" cy="428402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6981972-DAF1-A743-68C8-60D476C4AE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87600" y="14579601"/>
            <a:ext cx="281432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300" dirty="0">
                <a:solidFill>
                  <a:schemeClr val="bg2">
                    <a:lumMod val="25000"/>
                  </a:schemeClr>
                </a:solidFill>
                <a:latin typeface="Concord-ExtraLight" panose="02000000000000000000" pitchFamily="2" charset="0"/>
              </a:rPr>
              <a:t>Prime Rate em vigor para o mês de Agosto  de 2025: </a:t>
            </a:r>
            <a:r>
              <a:rPr lang="pt-PT" sz="7300" dirty="0">
                <a:solidFill>
                  <a:srgbClr val="C00000"/>
                </a:solidFill>
                <a:latin typeface="Concord-Bold" panose="02000000000000000000" pitchFamily="2" charset="0"/>
              </a:rPr>
              <a:t>17,20%</a:t>
            </a:r>
          </a:p>
          <a:p>
            <a:r>
              <a:rPr lang="pt-PT" sz="7300" dirty="0">
                <a:solidFill>
                  <a:schemeClr val="bg2">
                    <a:lumMod val="25000"/>
                  </a:schemeClr>
                </a:solidFill>
                <a:latin typeface="Concord-ExtraLight" panose="02000000000000000000" pitchFamily="2" charset="0"/>
              </a:rPr>
              <a:t>Intervalos de spreads a praticar  </a:t>
            </a:r>
            <a:r>
              <a:rPr lang="pt-PT" sz="7300" dirty="0" err="1">
                <a:solidFill>
                  <a:schemeClr val="bg2">
                    <a:lumMod val="25000"/>
                  </a:schemeClr>
                </a:solidFill>
                <a:latin typeface="Concord-ExtraLight" panose="02000000000000000000" pitchFamily="2" charset="0"/>
              </a:rPr>
              <a:t>pelo</a:t>
            </a:r>
            <a:r>
              <a:rPr lang="pt-PT" sz="7300" dirty="0">
                <a:solidFill>
                  <a:schemeClr val="bg2">
                    <a:lumMod val="25000"/>
                  </a:schemeClr>
                </a:solidFill>
                <a:latin typeface="Concord-ExtraLight" panose="02000000000000000000" pitchFamily="2" charset="0"/>
              </a:rPr>
              <a:t>  Moza, por tipo de produtos:</a:t>
            </a:r>
            <a:endParaRPr lang="pt-PT" dirty="0">
              <a:latin typeface="Concord-Extra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38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Concord-Bold</vt:lpstr>
      <vt:lpstr>Concord-ExtraLight</vt:lpstr>
      <vt:lpstr>Office Theme</vt:lpstr>
      <vt:lpstr>PowerPoint Presentation</vt:lpstr>
    </vt:vector>
  </TitlesOfParts>
  <Company>Moza Banco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Bierniss Branco</dc:creator>
  <cp:lastModifiedBy>Sónia Nicols</cp:lastModifiedBy>
  <cp:revision>6</cp:revision>
  <dcterms:created xsi:type="dcterms:W3CDTF">2025-03-13T08:30:28Z</dcterms:created>
  <dcterms:modified xsi:type="dcterms:W3CDTF">2025-07-30T08:32:27Z</dcterms:modified>
</cp:coreProperties>
</file>